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0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1178222"/>
            <a:ext cx="4590574" cy="250642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3781306"/>
            <a:ext cx="4050506" cy="1738167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33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17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383297"/>
            <a:ext cx="1164521" cy="610108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383297"/>
            <a:ext cx="3426053" cy="610108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2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43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794831"/>
            <a:ext cx="4658082" cy="2994714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4817876"/>
            <a:ext cx="4658082" cy="1574849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46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916484"/>
            <a:ext cx="2295287" cy="456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916484"/>
            <a:ext cx="2295287" cy="456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1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83299"/>
            <a:ext cx="4658082" cy="13915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764832"/>
            <a:ext cx="2284738" cy="864917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2629749"/>
            <a:ext cx="2284738" cy="3867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764832"/>
            <a:ext cx="2295990" cy="864917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2629749"/>
            <a:ext cx="2295990" cy="3867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72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35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71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479954"/>
            <a:ext cx="1741858" cy="1679840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1036570"/>
            <a:ext cx="2734092" cy="5116178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2159794"/>
            <a:ext cx="1741858" cy="4001285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4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479954"/>
            <a:ext cx="1741858" cy="1679840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1036570"/>
            <a:ext cx="2734092" cy="5116178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2159794"/>
            <a:ext cx="1741858" cy="4001285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46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383299"/>
            <a:ext cx="4658082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916484"/>
            <a:ext cx="4658082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6672698"/>
            <a:ext cx="121515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7E27-AAAC-4183-A273-A5F8C22C55D6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6672698"/>
            <a:ext cx="182272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6672698"/>
            <a:ext cx="121515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6952-A8CE-4D3A-A559-078E0B208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8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5369A3C-C2C9-2D51-A18D-4EC63C86E7F2}"/>
              </a:ext>
            </a:extLst>
          </p:cNvPr>
          <p:cNvSpPr txBox="1"/>
          <p:nvPr/>
        </p:nvSpPr>
        <p:spPr>
          <a:xfrm flipH="1">
            <a:off x="0" y="10684"/>
            <a:ext cx="5400676" cy="954107"/>
          </a:xfrm>
          <a:prstGeom prst="rect">
            <a:avLst/>
          </a:prstGeom>
          <a:solidFill>
            <a:schemeClr val="bg1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BOURSE AUX VETEMENTS</a:t>
            </a:r>
          </a:p>
          <a:p>
            <a:pPr algn="ctr"/>
            <a:r>
              <a:rPr lang="fr-FR" sz="2400" b="1" dirty="0"/>
              <a:t>PRINTEMPS - ÉTÉ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313C25-0785-F745-3E5B-FFD100F4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51" y="964791"/>
            <a:ext cx="5400675" cy="24809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1D6C9C2-360E-4BBF-7DC7-35D880493459}"/>
              </a:ext>
            </a:extLst>
          </p:cNvPr>
          <p:cNvSpPr txBox="1"/>
          <p:nvPr/>
        </p:nvSpPr>
        <p:spPr>
          <a:xfrm>
            <a:off x="3" y="3445747"/>
            <a:ext cx="5394022" cy="40934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u="sng" dirty="0"/>
              <a:t>SALLE LAMBING</a:t>
            </a:r>
          </a:p>
          <a:p>
            <a:pPr algn="ctr"/>
            <a:r>
              <a:rPr lang="fr-FR" sz="4000" b="1" i="1" dirty="0"/>
              <a:t>Mercredi 03 AVRIL</a:t>
            </a:r>
          </a:p>
          <a:p>
            <a:pPr algn="ctr"/>
            <a:endParaRPr lang="fr-FR" sz="4000" b="1" u="sng" dirty="0"/>
          </a:p>
          <a:p>
            <a:pPr algn="ctr"/>
            <a:r>
              <a:rPr lang="fr-FR" sz="2800" b="1" u="sng" dirty="0"/>
              <a:t>Dépôt le 02/04</a:t>
            </a:r>
          </a:p>
          <a:p>
            <a:pPr algn="ctr"/>
            <a:r>
              <a:rPr lang="fr-FR" sz="2800" b="1" dirty="0"/>
              <a:t>  de 9h à 11h et de 14h </a:t>
            </a:r>
            <a:r>
              <a:rPr lang="fr-FR" sz="2800" b="1"/>
              <a:t>à 17h</a:t>
            </a:r>
            <a:endParaRPr lang="fr-FR" sz="2800" b="1" u="sng" dirty="0"/>
          </a:p>
          <a:p>
            <a:pPr algn="ctr"/>
            <a:r>
              <a:rPr lang="fr-FR" sz="2800" b="1" u="sng" dirty="0"/>
              <a:t>Retrait le 04/04</a:t>
            </a:r>
          </a:p>
          <a:p>
            <a:pPr algn="ctr"/>
            <a:r>
              <a:rPr lang="fr-FR" sz="2800" b="1" dirty="0"/>
              <a:t> de 14h à 15h30</a:t>
            </a:r>
          </a:p>
          <a:p>
            <a:pPr algn="ctr"/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45583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32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William LAURENT</dc:creator>
  <cp:lastModifiedBy>ACCUEIL ACCUEIL</cp:lastModifiedBy>
  <cp:revision>29</cp:revision>
  <cp:lastPrinted>2023-04-27T14:08:32Z</cp:lastPrinted>
  <dcterms:created xsi:type="dcterms:W3CDTF">2022-03-07T13:32:40Z</dcterms:created>
  <dcterms:modified xsi:type="dcterms:W3CDTF">2024-03-13T12:44:22Z</dcterms:modified>
</cp:coreProperties>
</file>